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Встреча с представителями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Мензелинского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педучилища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G:\фотки профориен\минзэлэ педуч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14554"/>
            <a:ext cx="5940425" cy="396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Экскурсия в </a:t>
            </a:r>
            <a:r>
              <a:rPr lang="ru-RU" b="1" dirty="0" err="1" smtClean="0"/>
              <a:t>Кидопарк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7780" y="1685247"/>
            <a:ext cx="5806440" cy="435586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Кидопарк-город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профессий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976" y="1857364"/>
            <a:ext cx="6434057" cy="482669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В гостях у цирка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957366"/>
            <a:ext cx="6534178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Алмаз </a:t>
            </a:r>
            <a:r>
              <a:rPr lang="ru-RU" sz="2800" b="1" dirty="0" err="1" smtClean="0">
                <a:solidFill>
                  <a:srgbClr val="002060"/>
                </a:solidFill>
              </a:rPr>
              <a:t>Хамзин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һәм </a:t>
            </a:r>
            <a:r>
              <a:rPr lang="ru-RU" sz="2800" b="1" dirty="0" smtClean="0">
                <a:solidFill>
                  <a:srgbClr val="002060"/>
                </a:solidFill>
              </a:rPr>
              <a:t>Алмаз </a:t>
            </a:r>
            <a:r>
              <a:rPr lang="ru-RU" sz="2800" b="1" dirty="0" err="1" smtClean="0">
                <a:solidFill>
                  <a:srgbClr val="002060"/>
                </a:solidFill>
              </a:rPr>
              <a:t>Гыймадиев</a:t>
            </a: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безд</a:t>
            </a:r>
            <a:r>
              <a:rPr lang="tt-RU" sz="2800" b="1" dirty="0" smtClean="0">
                <a:solidFill>
                  <a:srgbClr val="002060"/>
                </a:solidFill>
              </a:rPr>
              <a:t>ә кунакта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14488"/>
            <a:ext cx="6453738" cy="484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Музейда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кунакта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Пользователь\Desktop\ЗДВР 2015-16\для презентация ЗДВР\P108001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4960" y="1935163"/>
            <a:ext cx="657407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Pictures\s470973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00166" y="357166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 нас в гостях представители </a:t>
            </a:r>
            <a:r>
              <a:rPr lang="ru-RU" sz="3600" b="1" dirty="0" err="1" smtClean="0">
                <a:solidFill>
                  <a:srgbClr val="C00000"/>
                </a:solidFill>
              </a:rPr>
              <a:t>Кичкетанского</a:t>
            </a:r>
            <a:r>
              <a:rPr lang="ru-RU" sz="3600" b="1" dirty="0" smtClean="0">
                <a:solidFill>
                  <a:srgbClr val="C00000"/>
                </a:solidFill>
              </a:rPr>
              <a:t> заказника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C:\Users\Пользователь\Desktop\для презент\IMG_8598.JPG"/>
          <p:cNvPicPr/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642910" y="1500174"/>
            <a:ext cx="328614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Пользователь\Desktop\для презент\DSCF6269.jpg"/>
          <p:cNvPicPr/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2285984" y="4143380"/>
            <a:ext cx="3793067" cy="256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Пользователь\Desktop\для презент\IMG_8600.JPG"/>
          <p:cNvPicPr/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4929190" y="1500174"/>
            <a:ext cx="3419658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Pictures\s470973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5836"/>
            <a:ext cx="9144000" cy="67921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28860" y="285728"/>
            <a:ext cx="6715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Операция «Птичья столовая!»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3504" y="6000768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«Скворечник»</a:t>
            </a:r>
            <a:endParaRPr lang="ru-RU" sz="3200" b="1" dirty="0"/>
          </a:p>
        </p:txBody>
      </p:sp>
      <p:pic>
        <p:nvPicPr>
          <p:cNvPr id="6" name="Picture 3" descr="D:\ФОТО\Скворечники\DSC01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000372"/>
            <a:ext cx="2473365" cy="3857628"/>
          </a:xfrm>
          <a:prstGeom prst="rect">
            <a:avLst/>
          </a:prstGeom>
          <a:noFill/>
        </p:spPr>
      </p:pic>
      <p:pic>
        <p:nvPicPr>
          <p:cNvPr id="7" name="Picture 3" descr="I:\ФОТО\СПОРТ + КОРМУШКИ\DSC009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58" y="785794"/>
            <a:ext cx="3927764" cy="2207029"/>
          </a:xfrm>
          <a:prstGeom prst="round2Diag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:\ФОТО\СПОРТ + КОРМУШКИ\DSC00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4876" y="1000108"/>
            <a:ext cx="4191000" cy="2286000"/>
          </a:xfrm>
          <a:prstGeom prst="round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ФОТО\Скворечники\DSC01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3357562"/>
            <a:ext cx="4038600" cy="2484007"/>
          </a:xfrm>
          <a:prstGeom prst="round2Diag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Pictures\s470973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47667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Акция   «Посади дерево»</a:t>
            </a:r>
            <a:endParaRPr lang="ru-RU" sz="3600" b="1" dirty="0"/>
          </a:p>
        </p:txBody>
      </p:sp>
      <p:pic>
        <p:nvPicPr>
          <p:cNvPr id="7" name="Рисунок 6" descr="D:\посадка деревьев\P104043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818"/>
            <a:ext cx="3744416" cy="2736246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8" name="Рисунок 7" descr="D:\День посадки\P105040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16" y="1123003"/>
            <a:ext cx="4078640" cy="2882061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9" name="Рисунок 8" descr="D:\День посадки\P105040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4290"/>
            <a:ext cx="3752215" cy="2505075"/>
          </a:xfrm>
          <a:prstGeom prst="round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Встреча с представителями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лесхоза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фотки профориен\P1070449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4960" y="1935163"/>
            <a:ext cx="657407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ңарыш бездә кунакта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фотки профориен\P106072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4960" y="1935163"/>
            <a:ext cx="657407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такое ЦЗН?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фотки профориен\P10606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4960" y="1935163"/>
            <a:ext cx="6574079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Повол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академия физической культуры, спорта и туризма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фотки профориен\P105019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4960" y="1935163"/>
            <a:ext cx="657407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Асановский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техникум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фотки профориен\IMG_20150403_103405 - копия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928802"/>
            <a:ext cx="68580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Асановский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техникум</a:t>
            </a:r>
            <a:endParaRPr lang="ru-RU" dirty="0"/>
          </a:p>
        </p:txBody>
      </p:sp>
      <p:pic>
        <p:nvPicPr>
          <p:cNvPr id="1026" name="Picture 2" descr="C:\Users\Пользователь\Pictures\10793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14620"/>
            <a:ext cx="4580457" cy="3018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Ялкын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журналы без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дә кунакта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Pictures\113024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500306"/>
            <a:ext cx="4553753" cy="3001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Казанский кооперативный институт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фотки 2016\встреча\IMG_107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928778"/>
            <a:ext cx="71438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</TotalTime>
  <Words>80</Words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Встреча с представителями Мензелинского педучилища</vt:lpstr>
      <vt:lpstr>Встреча с представителями Агрызского лесхоза</vt:lpstr>
      <vt:lpstr>Яңарыш бездә кунакта</vt:lpstr>
      <vt:lpstr>Что такое ЦЗН?</vt:lpstr>
      <vt:lpstr>Поволжская академия физической культуры, спорта и туризма</vt:lpstr>
      <vt:lpstr>Асановский техникум</vt:lpstr>
      <vt:lpstr>Асановский техникум</vt:lpstr>
      <vt:lpstr>«Ялкын» журналы бездә кунакта</vt:lpstr>
      <vt:lpstr>Казанский кооперативный институт</vt:lpstr>
      <vt:lpstr> Экскурсия в Кидопарк</vt:lpstr>
      <vt:lpstr>Кидопарк-город профессий</vt:lpstr>
      <vt:lpstr> В гостях у цирка</vt:lpstr>
      <vt:lpstr>Алмаз Хамзин һәм Алмаз Гыймадиев  бездә кунакта</vt:lpstr>
      <vt:lpstr>Музейда кунакта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 с представителями Мензелинского педучилища</dc:title>
  <dc:creator>Пользователь</dc:creator>
  <cp:lastModifiedBy>Пользователь</cp:lastModifiedBy>
  <cp:revision>7</cp:revision>
  <dcterms:created xsi:type="dcterms:W3CDTF">2016-12-17T15:47:16Z</dcterms:created>
  <dcterms:modified xsi:type="dcterms:W3CDTF">2016-12-18T16:20:17Z</dcterms:modified>
</cp:coreProperties>
</file>